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496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15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42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404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2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012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661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01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11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143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280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9/22/2016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43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r>
              <a:rPr lang="en-US" sz="4400" b="1" dirty="0" smtClean="0">
                <a:latin typeface="Arial Narrow" panose="020B0606020202030204" pitchFamily="34" charset="0"/>
              </a:rPr>
              <a:t>Comment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t’appelles</a:t>
            </a:r>
            <a:r>
              <a:rPr lang="en-US" sz="4400" b="1" dirty="0" smtClean="0">
                <a:latin typeface="Arial Narrow" panose="020B0606020202030204" pitchFamily="34" charset="0"/>
              </a:rPr>
              <a:t>?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m’appelle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préfères</a:t>
            </a:r>
            <a:r>
              <a:rPr lang="en-US" sz="4400" b="1" dirty="0" smtClean="0">
                <a:latin typeface="Arial Narrow" panose="020B0606020202030204" pitchFamily="34" charset="0"/>
              </a:rPr>
              <a:t>  ____ </a:t>
            </a:r>
            <a:r>
              <a:rPr lang="en-US" sz="4400" b="1" dirty="0" err="1" smtClean="0">
                <a:latin typeface="Arial Narrow" panose="020B0606020202030204" pitchFamily="34" charset="0"/>
              </a:rPr>
              <a:t>ou</a:t>
            </a:r>
            <a:r>
              <a:rPr lang="en-US" sz="4400" b="1" dirty="0" smtClean="0">
                <a:latin typeface="Arial Narrow" panose="020B0606020202030204" pitchFamily="34" charset="0"/>
              </a:rPr>
              <a:t> un </a:t>
            </a:r>
            <a:r>
              <a:rPr lang="en-US" sz="4400" b="1" dirty="0" err="1" smtClean="0">
                <a:latin typeface="Arial Narrow" panose="020B0606020202030204" pitchFamily="34" charset="0"/>
              </a:rPr>
              <a:t>autre</a:t>
            </a:r>
            <a:r>
              <a:rPr lang="en-US" sz="4400" b="1" dirty="0" smtClean="0">
                <a:latin typeface="Arial Narrow" panose="020B0606020202030204" pitchFamily="34" charset="0"/>
              </a:rPr>
              <a:t> nom?  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préfère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as </a:t>
            </a:r>
            <a:r>
              <a:rPr lang="en-US" sz="4400" b="1" dirty="0" err="1" smtClean="0">
                <a:latin typeface="Arial Narrow" panose="020B0606020202030204" pitchFamily="34" charset="0"/>
              </a:rPr>
              <a:t>quel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âge</a:t>
            </a:r>
            <a:r>
              <a:rPr lang="en-US" sz="4400" b="1" dirty="0" smtClean="0">
                <a:latin typeface="Arial Narrow" panose="020B0606020202030204" pitchFamily="34" charset="0"/>
              </a:rPr>
              <a:t>?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r>
              <a:rPr lang="en-US" sz="44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(You have what age?)</a:t>
            </a:r>
          </a:p>
        </p:txBody>
      </p:sp>
    </p:spTree>
    <p:extLst>
      <p:ext uri="{BB962C8B-B14F-4D97-AF65-F5344CB8AC3E}">
        <p14:creationId xmlns:p14="http://schemas.microsoft.com/office/powerpoint/2010/main" val="150440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habites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où</a:t>
            </a:r>
            <a:r>
              <a:rPr lang="en-US" sz="4400" b="1" dirty="0" smtClean="0">
                <a:latin typeface="Arial Narrow" panose="020B0606020202030204" pitchFamily="34" charset="0"/>
              </a:rPr>
              <a:t> ?  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J’habite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à…)</a:t>
            </a:r>
          </a:p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(Where do you live?)</a:t>
            </a:r>
            <a:endParaRPr lang="en-US" sz="32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smtClean="0">
                <a:latin typeface="Arial Narrow" panose="020B0606020202030204" pitchFamily="34" charset="0"/>
              </a:rPr>
              <a:t>(Est-</a:t>
            </a:r>
            <a:r>
              <a:rPr lang="en-US" sz="4400" b="1" dirty="0" err="1" smtClean="0"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latin typeface="Arial Narrow" panose="020B0606020202030204" pitchFamily="34" charset="0"/>
              </a:rPr>
              <a:t> que)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as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toujours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habité</a:t>
            </a:r>
            <a:r>
              <a:rPr lang="en-US" sz="4400" b="1" dirty="0" smtClean="0">
                <a:latin typeface="Arial Narrow" panose="020B0606020202030204" pitchFamily="34" charset="0"/>
              </a:rPr>
              <a:t> à…? 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Oui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/ Non)</a:t>
            </a:r>
          </a:p>
          <a:p>
            <a:pPr lvl="0"/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(Have you always lived…?)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viens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d’où</a:t>
            </a:r>
            <a:r>
              <a:rPr lang="en-US" sz="4400" b="1" dirty="0" smtClean="0">
                <a:latin typeface="Arial Narrow" panose="020B0606020202030204" pitchFamily="34" charset="0"/>
              </a:rPr>
              <a:t>?			</a:t>
            </a:r>
            <a:r>
              <a:rPr lang="en-US" sz="4400" b="1" dirty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viens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de…)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Where do you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come from?)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34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endParaRPr lang="en-US" sz="2400" b="1" dirty="0" smtClean="0"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aimes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l’école</a:t>
            </a:r>
            <a:r>
              <a:rPr lang="en-US" sz="4400" b="1" dirty="0" smtClean="0">
                <a:latin typeface="Arial Narrow" panose="020B0606020202030204" pitchFamily="34" charset="0"/>
              </a:rPr>
              <a:t>…?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J’aime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pPr lvl="0"/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you like school?)</a:t>
            </a:r>
          </a:p>
          <a:p>
            <a:pPr lvl="0"/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Est-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que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as un talent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caché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?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peux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you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have a hidden talent?)									(I can)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endParaRPr lang="en-US" sz="3200" b="1" dirty="0" smtClean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Est-</a:t>
            </a:r>
            <a:r>
              <a:rPr lang="en-US" sz="44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ce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 que </a:t>
            </a:r>
            <a:r>
              <a:rPr lang="en-US" sz="44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 as un 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animal chez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toi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?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you have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an animal at home ?)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						(I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have)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99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2635346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endParaRPr lang="en-US" sz="2400" b="1" dirty="0" smtClean="0">
              <a:latin typeface="Arial Narrow" panose="020B0606020202030204" pitchFamily="34" charset="0"/>
            </a:endParaRPr>
          </a:p>
          <a:p>
            <a:pPr lvl="0"/>
            <a:r>
              <a:rPr lang="en-US" sz="4400" b="1" dirty="0" smtClean="0">
                <a:latin typeface="Arial Narrow" panose="020B0606020202030204" pitchFamily="34" charset="0"/>
              </a:rPr>
              <a:t>Est-</a:t>
            </a:r>
            <a:r>
              <a:rPr lang="en-US" sz="4400" b="1" dirty="0" err="1" smtClean="0"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latin typeface="Arial Narrow" panose="020B0606020202030204" pitchFamily="34" charset="0"/>
              </a:rPr>
              <a:t> que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as ton </a:t>
            </a:r>
            <a:r>
              <a:rPr lang="en-US" sz="4400" b="1" dirty="0" err="1" smtClean="0">
                <a:latin typeface="Arial Narrow" panose="020B0606020202030204" pitchFamily="34" charset="0"/>
              </a:rPr>
              <a:t>permis</a:t>
            </a:r>
            <a:r>
              <a:rPr lang="en-US" sz="4400" b="1" dirty="0" smtClean="0">
                <a:latin typeface="Arial Narrow" panose="020B0606020202030204" pitchFamily="34" charset="0"/>
              </a:rPr>
              <a:t> de </a:t>
            </a:r>
            <a:r>
              <a:rPr lang="en-US" sz="4400" b="1" dirty="0" err="1" smtClean="0">
                <a:latin typeface="Arial Narrow" panose="020B0606020202030204" pitchFamily="34" charset="0"/>
              </a:rPr>
              <a:t>conduire</a:t>
            </a:r>
            <a:r>
              <a:rPr lang="en-US" sz="4400" b="1" dirty="0" smtClean="0">
                <a:latin typeface="Arial Narrow" panose="020B0606020202030204" pitchFamily="34" charset="0"/>
              </a:rPr>
              <a:t>?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Oui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/ Non)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you have your license ?)</a:t>
            </a:r>
          </a:p>
          <a:p>
            <a:pPr lvl="0"/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Est-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que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as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une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voiture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?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you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have a car ?)									(I have)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endParaRPr lang="en-US" sz="3200" b="1" dirty="0" smtClean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2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Quelle</a:t>
            </a:r>
            <a:r>
              <a:rPr lang="en-US" sz="4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marque de </a:t>
            </a:r>
            <a:r>
              <a:rPr lang="en-US" sz="42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voiture</a:t>
            </a:r>
            <a:r>
              <a:rPr lang="en-US" sz="4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2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est-ce</a:t>
            </a:r>
            <a:r>
              <a:rPr lang="en-US" sz="4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que </a:t>
            </a:r>
            <a:r>
              <a:rPr lang="en-US" sz="42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tu</a:t>
            </a:r>
            <a:r>
              <a:rPr lang="en-US" sz="4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2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veux</a:t>
            </a:r>
            <a:r>
              <a:rPr lang="en-US" sz="4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?</a:t>
            </a:r>
            <a:r>
              <a:rPr lang="en-US" sz="4200" b="1" dirty="0">
                <a:solidFill>
                  <a:prstClr val="black"/>
                </a:solidFill>
                <a:latin typeface="Arial Narrow" panose="020B0606020202030204" pitchFamily="34" charset="0"/>
              </a:rPr>
              <a:t>	</a:t>
            </a:r>
            <a:r>
              <a:rPr lang="en-US" sz="4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2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2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veux</a:t>
            </a:r>
            <a:r>
              <a:rPr lang="en-US" sz="42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  <a:endParaRPr lang="en-US" sz="42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(What brand of car do you want?)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			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(I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want)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70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263534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endParaRPr lang="en-US" sz="2400" b="1" dirty="0" smtClean="0">
              <a:latin typeface="Arial Narrow" panose="020B0606020202030204" pitchFamily="34" charset="0"/>
            </a:endParaRPr>
          </a:p>
          <a:p>
            <a:pPr lvl="0"/>
            <a:r>
              <a:rPr lang="en-US" sz="4400" b="1" dirty="0" smtClean="0">
                <a:latin typeface="Arial Narrow" panose="020B0606020202030204" pitchFamily="34" charset="0"/>
              </a:rPr>
              <a:t>À quoi </a:t>
            </a:r>
            <a:r>
              <a:rPr lang="en-US" sz="4400" b="1" dirty="0" err="1" smtClean="0">
                <a:latin typeface="Arial Narrow" panose="020B0606020202030204" pitchFamily="34" charset="0"/>
              </a:rPr>
              <a:t>est-ce</a:t>
            </a:r>
            <a:r>
              <a:rPr lang="en-US" sz="4400" b="1" dirty="0" smtClean="0">
                <a:latin typeface="Arial Narrow" panose="020B0606020202030204" pitchFamily="34" charset="0"/>
              </a:rPr>
              <a:t> que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veux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réussir</a:t>
            </a:r>
            <a:r>
              <a:rPr lang="en-US" sz="4400" b="1" dirty="0" smtClean="0">
                <a:latin typeface="Arial Narrow" panose="020B0606020202030204" pitchFamily="34" charset="0"/>
              </a:rPr>
              <a:t>?</a:t>
            </a:r>
            <a:r>
              <a:rPr lang="en-US" sz="4400" b="1" dirty="0">
                <a:latin typeface="Arial Narrow" panose="020B0606020202030204" pitchFamily="34" charset="0"/>
              </a:rPr>
              <a:t> 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veux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réussir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à..)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(What do you want to succeed at ?)</a:t>
            </a:r>
          </a:p>
          <a:p>
            <a:pPr lvl="0"/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Comment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est-ce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qu’il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/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elle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pourrait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réussir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à ….?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	</a:t>
            </a:r>
            <a:endParaRPr lang="en-US" sz="4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(How could he/she succeed at ….?)						</a:t>
            </a:r>
          </a:p>
          <a:p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									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(Il/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elle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pourrait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...)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01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1350</TotalTime>
  <Words>86</Words>
  <Application>Microsoft Office PowerPoint</Application>
  <PresentationFormat>Widescreen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2016-09-21T11:11:59Z</dcterms:created>
  <dcterms:modified xsi:type="dcterms:W3CDTF">2016-09-23T11:47:20Z</dcterms:modified>
</cp:coreProperties>
</file>